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F2D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60" d="100"/>
          <a:sy n="160" d="100"/>
        </p:scale>
        <p:origin x="40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ED041-ABEB-4644-8AB4-9D1E85DA107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4AA9C-2951-5942-9CE6-442596A0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1FD0-F588-241B-3304-E761F8BB36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500865"/>
            <a:ext cx="9144000" cy="1331540"/>
          </a:xfrm>
        </p:spPr>
        <p:txBody>
          <a:bodyPr anchor="b">
            <a:normAutofit/>
          </a:bodyPr>
          <a:lstStyle>
            <a:lvl1pPr algn="l">
              <a:defRPr sz="6000" spc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76571-EF13-CE65-5F22-E2B3500D6B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1924480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A299CF-06E1-13CA-8604-51013EDEF2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480" y="5459613"/>
            <a:ext cx="2509520" cy="89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0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1668EE-DFFD-67A1-9B76-E6B6A06C3F29}"/>
              </a:ext>
            </a:extLst>
          </p:cNvPr>
          <p:cNvSpPr/>
          <p:nvPr userDrawn="1"/>
        </p:nvSpPr>
        <p:spPr>
          <a:xfrm>
            <a:off x="7181194" y="0"/>
            <a:ext cx="5092262" cy="6858000"/>
          </a:xfrm>
          <a:prstGeom prst="rect">
            <a:avLst/>
          </a:prstGeom>
          <a:solidFill>
            <a:srgbClr val="D51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50C3-A36B-A184-BB04-DA63268D5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52" y="719849"/>
            <a:ext cx="5686097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26B32-A7E2-6339-EAB6-65A67B39C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352" y="2180349"/>
            <a:ext cx="5686097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59EC3B-28E3-D9C3-F58D-A83283BA48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22061" y="6364759"/>
            <a:ext cx="866952" cy="272704"/>
          </a:xfrm>
          <a:prstGeom prst="rect">
            <a:avLst/>
          </a:prstGeom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02939E5-1538-6844-3572-31B7DFCD97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62158" y="1392383"/>
            <a:ext cx="3418490" cy="47845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8865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AD21-12E1-D0B7-CFD0-CF0BC8ABA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B783C-FEFD-4400-36CF-D0942490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D663B-1980-874D-68E7-E3821090E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51E5F-2602-E576-017A-DC5A9A357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062FE-2BE1-4ED9-F039-792A1CCDE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B86B5B-4824-F811-3C40-C9C1B74A0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1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AD21-12E1-D0B7-CFD0-CF0BC8ABA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909577"/>
            <a:ext cx="2531626" cy="179174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062FE-2BE1-4ED9-F039-792A1CCDE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50381" y="464169"/>
            <a:ext cx="6636379" cy="268815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B86B5B-4824-F811-3C40-C9C1B74A0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FF6EDCF-D983-FE81-7C12-BBB7B2BA3E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27606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6159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AD21-12E1-D0B7-CFD0-CF0BC8ABA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63" y="1552490"/>
            <a:ext cx="3061995" cy="2672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B783C-FEFD-4400-36CF-D0942490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362" y="4558750"/>
            <a:ext cx="306199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D663B-1980-874D-68E7-E3821090E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98537" y="1556084"/>
            <a:ext cx="2480640" cy="38982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B86B5B-4824-F811-3C40-C9C1B74A0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A5DDE72-311E-3A05-72B5-B87FC143936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624767" y="1556084"/>
            <a:ext cx="2480640" cy="38982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FA9BE61-338E-2DB3-8B38-0C39D511F59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350997" y="1556084"/>
            <a:ext cx="2480640" cy="38982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1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6057C9-E20F-3188-6F5C-D7267562EC4F}"/>
              </a:ext>
            </a:extLst>
          </p:cNvPr>
          <p:cNvSpPr/>
          <p:nvPr userDrawn="1"/>
        </p:nvSpPr>
        <p:spPr>
          <a:xfrm>
            <a:off x="8198069" y="1609944"/>
            <a:ext cx="3993931" cy="3638112"/>
          </a:xfrm>
          <a:prstGeom prst="rect">
            <a:avLst/>
          </a:prstGeom>
          <a:solidFill>
            <a:srgbClr val="D51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10E08-DF5B-5C5A-502A-177FF1BD79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9937" y="26289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37C57-4F56-9624-B501-E3C9AD999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99" y="1609944"/>
            <a:ext cx="3683713" cy="36381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07DAB1-AD59-D107-DF6B-EF3C06DEC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D74948-2EDE-E4F3-CCD2-B7A96E87C7E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67210" y="1609944"/>
            <a:ext cx="3683713" cy="36381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4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No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69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52F086-20FD-CA4C-34D3-A37E72BFDA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51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21FD0-F588-241B-3304-E761F8BB36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96720" y="2471905"/>
            <a:ext cx="9144000" cy="1331540"/>
          </a:xfrm>
        </p:spPr>
        <p:txBody>
          <a:bodyPr anchor="b">
            <a:normAutofit/>
          </a:bodyPr>
          <a:lstStyle>
            <a:lvl1pPr algn="ctr">
              <a:defRPr sz="60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76571-EF13-CE65-5F22-E2B3500D6B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96720" y="389552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8384E2-8927-3389-5A61-AB57940B8F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3450" y="739737"/>
            <a:ext cx="27051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6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1FD0-F588-241B-3304-E761F8BB36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76571-EF13-CE65-5F22-E2B3500D6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4BEC7B-E219-6328-66F3-9F38ABAAF8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13960" y="5735637"/>
            <a:ext cx="2164080" cy="77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6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6A85-D929-6D49-5CE3-3201BC6422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60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4A642-E056-9F79-6926-31D8B0C0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598F01-1F2E-FCAF-9A50-514BBDF392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1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5C61-9816-2AB9-1CE2-87B559917E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49D01-8816-7446-AC46-8710CC573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2B4FC-2110-FE2C-F1A4-BFCF867C7B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0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50C3-A36B-A184-BB04-DA63268D5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CC1FF-63C0-86AF-3C2B-2DD5EC813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26B32-A7E2-6339-EAB6-65A67B39C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26A7F4-0E26-BF5F-873D-80B60F6F00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3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1668EE-DFFD-67A1-9B76-E6B6A06C3F29}"/>
              </a:ext>
            </a:extLst>
          </p:cNvPr>
          <p:cNvSpPr/>
          <p:nvPr userDrawn="1"/>
        </p:nvSpPr>
        <p:spPr>
          <a:xfrm>
            <a:off x="1" y="0"/>
            <a:ext cx="5092262" cy="6858000"/>
          </a:xfrm>
          <a:prstGeom prst="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50C3-A36B-A184-BB04-DA63268D5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7703" y="719849"/>
            <a:ext cx="5686097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26B32-A7E2-6339-EAB6-65A67B39C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7703" y="2180349"/>
            <a:ext cx="5686097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26A7F4-0E26-BF5F-873D-80B60F6F00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F6ABD90-1CCB-B2B6-A66B-3F21AC1B52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318" y="1392383"/>
            <a:ext cx="3418490" cy="47845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2576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1668EE-DFFD-67A1-9B76-E6B6A06C3F29}"/>
              </a:ext>
            </a:extLst>
          </p:cNvPr>
          <p:cNvSpPr/>
          <p:nvPr userDrawn="1"/>
        </p:nvSpPr>
        <p:spPr>
          <a:xfrm>
            <a:off x="7181194" y="0"/>
            <a:ext cx="5092262" cy="6858000"/>
          </a:xfrm>
          <a:prstGeom prst="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50C3-A36B-A184-BB04-DA63268D5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52" y="719849"/>
            <a:ext cx="5686097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26B32-A7E2-6339-EAB6-65A67B39C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352" y="2180349"/>
            <a:ext cx="5686097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59EC3B-28E3-D9C3-F58D-A83283BA48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22061" y="6364759"/>
            <a:ext cx="866952" cy="272704"/>
          </a:xfrm>
          <a:prstGeom prst="rect">
            <a:avLst/>
          </a:prstGeom>
        </p:spPr>
      </p:pic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9C4DFC89-C63D-ADB5-655B-E888C44897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62158" y="1392383"/>
            <a:ext cx="3418490" cy="47845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9440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1668EE-DFFD-67A1-9B76-E6B6A06C3F29}"/>
              </a:ext>
            </a:extLst>
          </p:cNvPr>
          <p:cNvSpPr/>
          <p:nvPr userDrawn="1"/>
        </p:nvSpPr>
        <p:spPr>
          <a:xfrm>
            <a:off x="1" y="0"/>
            <a:ext cx="5092262" cy="6858000"/>
          </a:xfrm>
          <a:prstGeom prst="rect">
            <a:avLst/>
          </a:prstGeom>
          <a:solidFill>
            <a:srgbClr val="D51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50C3-A36B-A184-BB04-DA63268D5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7703" y="719849"/>
            <a:ext cx="5686097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26B32-A7E2-6339-EAB6-65A67B39C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7703" y="2180349"/>
            <a:ext cx="5686097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26A7F4-0E26-BF5F-873D-80B60F6F00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9800" y="6330267"/>
            <a:ext cx="909320" cy="325215"/>
          </a:xfrm>
          <a:prstGeom prst="rect">
            <a:avLst/>
          </a:prstGeom>
        </p:spPr>
      </p:pic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5B9DD48-D496-A9D7-24FA-E3554C38EE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318" y="1392383"/>
            <a:ext cx="3418490" cy="47845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8304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A8730D-561C-747C-3264-380035707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51039-07A5-982E-7886-59B83677B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C9B75-3038-548D-8AA3-CA7E0B81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5E68-2752-D749-8AF6-2CA13F7ECEE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F88BC-197C-84B6-6296-ACAC9345F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673EF-9DD9-4E33-F76F-B3905724B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7F98-0DD9-9F41-A628-22B27013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1" r:id="rId4"/>
    <p:sldLayoutId id="2147483650" r:id="rId5"/>
    <p:sldLayoutId id="2147483652" r:id="rId6"/>
    <p:sldLayoutId id="2147483662" r:id="rId7"/>
    <p:sldLayoutId id="2147483663" r:id="rId8"/>
    <p:sldLayoutId id="2147483664" r:id="rId9"/>
    <p:sldLayoutId id="2147483665" r:id="rId10"/>
    <p:sldLayoutId id="2147483653" r:id="rId11"/>
    <p:sldLayoutId id="2147483667" r:id="rId12"/>
    <p:sldLayoutId id="2147483666" r:id="rId13"/>
    <p:sldLayoutId id="2147483656" r:id="rId14"/>
    <p:sldLayoutId id="214748366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D51F2D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58595B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58595B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58595B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58595B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58595B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5001-271C-BB4C-A058-7179ECB97142}"/>
              </a:ext>
            </a:extLst>
          </p:cNvPr>
          <p:cNvSpPr txBox="1">
            <a:spLocks/>
          </p:cNvSpPr>
          <p:nvPr/>
        </p:nvSpPr>
        <p:spPr>
          <a:xfrm>
            <a:off x="498763" y="487971"/>
            <a:ext cx="9144000" cy="17963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600" b="0" kern="1200" spc="800" baseline="0">
                <a:solidFill>
                  <a:srgbClr val="D51F2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b="1" spc="0" dirty="0">
                <a:latin typeface="Arial" panose="020B0604020202020204" pitchFamily="34" charset="0"/>
                <a:cs typeface="Arial" panose="020B0604020202020204" pitchFamily="34" charset="0"/>
              </a:rPr>
              <a:t>*This is an</a:t>
            </a:r>
            <a:br>
              <a:rPr lang="en-US" b="1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pc="0" dirty="0">
                <a:latin typeface="Arial" panose="020B0604020202020204" pitchFamily="34" charset="0"/>
                <a:cs typeface="Arial" panose="020B0604020202020204" pitchFamily="34" charset="0"/>
              </a:rPr>
              <a:t>instruction slide.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9E8A8-384C-3144-ABFC-CFB770D74CC6}"/>
              </a:ext>
            </a:extLst>
          </p:cNvPr>
          <p:cNvSpPr txBox="1">
            <a:spLocks/>
          </p:cNvSpPr>
          <p:nvPr/>
        </p:nvSpPr>
        <p:spPr>
          <a:xfrm>
            <a:off x="498763" y="3283086"/>
            <a:ext cx="9144000" cy="87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0" dirty="0">
                <a:latin typeface="Arial" panose="020B0604020202020204" pitchFamily="34" charset="0"/>
              </a:rPr>
              <a:t>This template uses “Master” slides, which means many slide types have already been created for you, and well some other fun things like slide transitions are built in. This ensures a consistent and high-quality presentation.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6B0657-CC3A-A64D-9835-8638C6C71715}"/>
              </a:ext>
            </a:extLst>
          </p:cNvPr>
          <p:cNvSpPr txBox="1">
            <a:spLocks/>
          </p:cNvSpPr>
          <p:nvPr/>
        </p:nvSpPr>
        <p:spPr>
          <a:xfrm>
            <a:off x="498763" y="2466133"/>
            <a:ext cx="9144000" cy="6164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600" b="0" kern="1200" spc="800" baseline="0">
                <a:solidFill>
                  <a:srgbClr val="D51F2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spc="100" baseline="0" dirty="0">
                <a:latin typeface="Arial" panose="020B0604020202020204" pitchFamily="34" charset="0"/>
                <a:cs typeface="Arial" panose="020B0604020202020204" pitchFamily="34" charset="0"/>
              </a:rPr>
              <a:t>You can keep me around for reference until you’re ready.</a:t>
            </a:r>
            <a:br>
              <a:rPr lang="en-US" sz="2000" spc="10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spc="100" baseline="0" dirty="0">
                <a:latin typeface="Arial" panose="020B0604020202020204" pitchFamily="34" charset="0"/>
                <a:cs typeface="Arial" panose="020B0604020202020204" pitchFamily="34" charset="0"/>
              </a:rPr>
              <a:t>Then, just delete me!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D4D363-6A3A-E64F-8F88-162FAA6F5A34}"/>
              </a:ext>
            </a:extLst>
          </p:cNvPr>
          <p:cNvSpPr txBox="1">
            <a:spLocks/>
          </p:cNvSpPr>
          <p:nvPr/>
        </p:nvSpPr>
        <p:spPr>
          <a:xfrm>
            <a:off x="498763" y="4536548"/>
            <a:ext cx="5388690" cy="17383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600" b="0" kern="1200" spc="800" baseline="0">
                <a:solidFill>
                  <a:srgbClr val="D51F2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MASTER SLIDES: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out the slide options by navigating to the</a:t>
            </a:r>
            <a:b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“New Slide” </a:t>
            </a:r>
            <a: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(downward caret) dropdown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slide type best suited to your needs.</a:t>
            </a:r>
            <a:b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named appropriately.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not looking right? </a:t>
            </a:r>
            <a: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needed, navigate to</a:t>
            </a:r>
            <a:b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“View &gt; Master &gt; Slide Master” </a:t>
            </a:r>
            <a:r>
              <a:rPr lang="en-US" sz="1400" b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where the magic happens and adjust.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B3FFE04C-04BE-E94D-8163-37F63080E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328" y="4729392"/>
            <a:ext cx="749300" cy="901700"/>
          </a:xfrm>
          <a:prstGeom prst="rect">
            <a:avLst/>
          </a:prstGeom>
          <a:ln w="57150">
            <a:noFill/>
          </a:ln>
          <a:effectLst>
            <a:outerShdw blurRad="228600" sx="102000" sy="102000" algn="ctr" rotWithShape="0">
              <a:prstClr val="black">
                <a:alpha val="26000"/>
              </a:prstClr>
            </a:outerShdw>
          </a:effec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D282C50-E671-D04C-94FB-84B90FA63DFF}"/>
              </a:ext>
            </a:extLst>
          </p:cNvPr>
          <p:cNvSpPr/>
          <p:nvPr/>
        </p:nvSpPr>
        <p:spPr>
          <a:xfrm>
            <a:off x="6704477" y="4872260"/>
            <a:ext cx="274191" cy="267646"/>
          </a:xfrm>
          <a:prstGeom prst="ellipse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>
              <a:solidFill>
                <a:srgbClr val="E7122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B532F53-B05E-AF4A-8AAA-FC5DCAC1A640}"/>
              </a:ext>
            </a:extLst>
          </p:cNvPr>
          <p:cNvSpPr txBox="1">
            <a:spLocks/>
          </p:cNvSpPr>
          <p:nvPr/>
        </p:nvSpPr>
        <p:spPr>
          <a:xfrm>
            <a:off x="2406668" y="6395317"/>
            <a:ext cx="9144000" cy="3486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600" b="0" kern="1200" spc="800" baseline="0">
                <a:solidFill>
                  <a:srgbClr val="D51F2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2000" b="1" spc="0" dirty="0">
                <a:latin typeface="Arial" panose="020B0604020202020204" pitchFamily="34" charset="0"/>
                <a:cs typeface="Arial" panose="020B0604020202020204" pitchFamily="34" charset="0"/>
              </a:rPr>
              <a:t>Try adding a new slide now!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BC39D705-F5F4-6C4D-BBE2-930797D0703C}"/>
              </a:ext>
            </a:extLst>
          </p:cNvPr>
          <p:cNvSpPr/>
          <p:nvPr/>
        </p:nvSpPr>
        <p:spPr>
          <a:xfrm>
            <a:off x="4755330" y="4799816"/>
            <a:ext cx="1234344" cy="24497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Graphical user interface, application, website, Teams&#10;&#10;Description automatically generated">
            <a:extLst>
              <a:ext uri="{FF2B5EF4-FFF2-40B4-BE49-F238E27FC236}">
                <a16:creationId xmlns:a16="http://schemas.microsoft.com/office/drawing/2014/main" id="{9AD7F639-61E2-974F-A243-4B738C782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2" y="4729392"/>
            <a:ext cx="4332500" cy="14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97D8EC-92BF-3750-DEE8-34E9322D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2C1206-2BE2-96E2-53AC-E2B26BD3DB0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3429001"/>
            <a:ext cx="12192000" cy="27606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39E62-4EB4-04EF-3495-B3A3DA8413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20F6E86B-1AE2-CA06-11E9-2BADB0F3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10217E0-C23F-F59A-6961-66D58970D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95AFBF4-52F1-D6A0-AA7A-4A37C546E4E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2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WE_24_001 PPT" id="{9D6448A7-FD96-3C4A-8A0E-9CE63371A96C}" vid="{44EE81E2-D309-4441-B6CF-AF0E0135EF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WWE_24_001 PPT</Template>
  <TotalTime>0</TotalTime>
  <Words>143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Tsang, Victoria</dc:creator>
  <cp:lastModifiedBy>Tsang, Victoria</cp:lastModifiedBy>
  <cp:revision>1</cp:revision>
  <dcterms:created xsi:type="dcterms:W3CDTF">2024-01-25T18:40:31Z</dcterms:created>
  <dcterms:modified xsi:type="dcterms:W3CDTF">2024-01-25T18:40:58Z</dcterms:modified>
</cp:coreProperties>
</file>